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80" autoAdjust="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0" y="0"/>
            <a:ext cx="9140450" cy="6860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4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4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урока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Сложение и вычитание 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десятичных дробей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50" y="0"/>
            <a:ext cx="9147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4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4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4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4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4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4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317" y="-38061"/>
            <a:ext cx="9198317" cy="689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4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4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4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8138" cy="6873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4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4" y="0"/>
            <a:ext cx="9147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</Words>
  <Application>Microsoft Office PowerPoint</Application>
  <PresentationFormat>Экран (4:3)</PresentationFormat>
  <Paragraphs>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Тема урока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4</cp:revision>
  <dcterms:created xsi:type="dcterms:W3CDTF">2017-08-31T11:15:32Z</dcterms:created>
  <dcterms:modified xsi:type="dcterms:W3CDTF">2017-08-31T16:31:44Z</dcterms:modified>
</cp:coreProperties>
</file>